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137" r:id="rId2"/>
    <p:sldId id="1159" r:id="rId3"/>
    <p:sldId id="1160" r:id="rId4"/>
    <p:sldId id="1161" r:id="rId5"/>
    <p:sldId id="114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7"/>
    <p:restoredTop sz="94672"/>
  </p:normalViewPr>
  <p:slideViewPr>
    <p:cSldViewPr snapToGrid="0" snapToObjects="1">
      <p:cViewPr varScale="1">
        <p:scale>
          <a:sx n="113" d="100"/>
          <a:sy n="113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23C8-970A-3E4C-A1B1-C45076627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35F34-AA6F-BC49-9F39-E67016563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6E28-216B-ED4F-83B1-0EE6CE02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28EEB-5FEF-C54C-8481-5A579CDA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8B01-3D43-0C48-A1B9-B0BFA1E9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0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8075-D61B-584B-A6FE-C2BD93F8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6B779-AE05-0446-8462-E1238D966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38E2-1E49-124E-8DA9-D6A6CF3C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2B87-AC53-EE4C-BAF7-9FA2B276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81496-6336-2D48-AFC2-88A697DC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3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DD2B0-AED0-A141-BA5F-D30357FD5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F7A41-39F5-4846-AA15-51A945399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285B6-AB81-9545-B979-3500DA21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29D71-CEB1-9A4F-AB8B-0BD758C4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F94D-0910-864A-B5DB-00EC3BE6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81493" y="4425386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81493" y="2286457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81492" y="4247761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5390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2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9" y="716934"/>
            <a:ext cx="4372779" cy="399937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9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7" y="1410790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6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594" indent="-228594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7" y="3726496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7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EF60-8802-1246-8ADA-A6D2560A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4F0E-3ABA-5047-B24D-A985AB38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183E-3514-9647-9BB5-0ABE01A4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E601-74FA-3B44-979B-BFD0ED0B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4ADD7-8207-564B-AF51-A2C1274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A48B-04FE-BE41-AA11-6830F40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CFDC-BA4E-9748-B692-77422B10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471C-8E6D-8B4F-BE94-8B5971CB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472C9-75E9-E64E-8173-4718E143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7C57-8C65-AF4D-9FE1-1D2781A3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39DD3-EA33-9541-9328-431B2D950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BEC98-6B88-D048-ACB5-ACCACC7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82B0-CBB0-2A4B-8100-0E7106BB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6AF1E-91DF-3549-A2F5-CB366AC49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BA089-A0E2-304C-93F9-216ED262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39540-D509-F24A-9AF4-AD90FB69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AF8B7-4DDF-1D4C-AE5B-63C2CA42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83EF-0A40-2442-81EC-03D9B5C8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59BA-8AD4-424A-B8AA-B269B77F9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120F9-0021-D84F-9D13-2A6C7118C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C0ADD-CA22-DE44-A6A8-CF85114A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2143D-E27A-7A4D-A298-1354B319A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B182A-A24B-6048-8891-C3F728F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EE0A0-0FD6-F641-A434-3B87CBE6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ED854-E38E-9A4F-B4B6-A14EC2FF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297E-F9FA-AC45-85DF-E921F1DE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42F28-933D-BA42-96E7-7363AFEF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8ECED-E42D-6D43-9E4C-11B3CC78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265E7-3A62-A84C-A29C-73B1D186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AD095-0DBE-D54B-AFAF-EDD55FB6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E3923-3DF6-3241-92B9-99FC8F54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256A-D79F-014D-9B37-4B086EF1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8BCD-D8E7-9E4B-BEF5-84C89519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6-4252-6440-9A9D-473A4D17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50B8-A6AD-C343-ACA5-E5103EC1E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55D57-F395-1E43-A56A-68D61C0A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79239-8906-554D-9590-BEE7BD6E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2B706-BD8F-3743-9F80-8CF90DDD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FDDF-756B-904C-B24B-14A39335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45DD9-6FF3-F241-B92E-B4BCE2B6D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C3D3-FA57-5241-A50D-B7E2750EE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7995B-A68C-B54A-A225-9F1A0732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8234-0B5B-CE4F-B963-60458F8C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DC07B-CCBC-4342-B8CD-20C2A7B6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320B9-7504-4749-B08F-F64A289D525C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93" y="2297088"/>
            <a:ext cx="5297138" cy="1913404"/>
          </a:xfrm>
        </p:spPr>
        <p:txBody>
          <a:bodyPr/>
          <a:lstStyle/>
          <a:p>
            <a:r>
              <a:rPr lang="en-US" dirty="0"/>
              <a:t>Flux Training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BA3759C-D039-C44D-A6DE-5BEAC4DF4576}"/>
              </a:ext>
            </a:extLst>
          </p:cNvPr>
          <p:cNvSpPr txBox="1">
            <a:spLocks/>
          </p:cNvSpPr>
          <p:nvPr/>
        </p:nvSpPr>
        <p:spPr>
          <a:xfrm>
            <a:off x="981493" y="4421938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811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Emanuele Della Valle, PhD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Associate Professor | </a:t>
            </a:r>
            <a:r>
              <a:rPr lang="en-GB" b="1" dirty="0" err="1"/>
              <a:t>Politecnico</a:t>
            </a:r>
            <a:r>
              <a:rPr lang="en-GB" b="1" dirty="0"/>
              <a:t> di Milano</a:t>
            </a:r>
          </a:p>
          <a:p>
            <a:r>
              <a:rPr lang="en-GB" dirty="0"/>
              <a:t>Founder &amp; Partner |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  <a:p>
            <a:endParaRPr lang="en-GB" b="1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emanuele.dellavalle@quantiaconsulting.com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manudellavalle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emanueledellavalle.org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6275" y="3057525"/>
            <a:ext cx="6929438" cy="1025199"/>
          </a:xfrm>
        </p:spPr>
        <p:txBody>
          <a:bodyPr/>
          <a:lstStyle/>
          <a:p>
            <a:r>
              <a:rPr lang="en-GB" dirty="0"/>
              <a:t>Expert in semantic technologies and stream computing </a:t>
            </a:r>
          </a:p>
          <a:p>
            <a:r>
              <a:rPr lang="en-GB" dirty="0"/>
              <a:t>Brander of </a:t>
            </a:r>
            <a:r>
              <a:rPr lang="en-GB" b="1" dirty="0"/>
              <a:t>stream reasoning</a:t>
            </a:r>
            <a:r>
              <a:rPr lang="en-GB" dirty="0"/>
              <a:t>: an approach to master the </a:t>
            </a:r>
            <a:r>
              <a:rPr lang="en-GB" i="1" dirty="0"/>
              <a:t>velocity</a:t>
            </a:r>
            <a:r>
              <a:rPr lang="en-GB" dirty="0"/>
              <a:t> and  </a:t>
            </a:r>
            <a:r>
              <a:rPr lang="en-GB" i="1" dirty="0"/>
              <a:t>variety</a:t>
            </a:r>
            <a:r>
              <a:rPr lang="en-GB" dirty="0"/>
              <a:t> dimension of </a:t>
            </a:r>
            <a:r>
              <a:rPr lang="en-GB" i="1" dirty="0"/>
              <a:t>Big Data </a:t>
            </a:r>
            <a:r>
              <a:rPr lang="en-GB" dirty="0"/>
              <a:t>blending stream processing and AI</a:t>
            </a:r>
            <a:endParaRPr lang="en-GB" i="1" dirty="0"/>
          </a:p>
          <a:p>
            <a:r>
              <a:rPr lang="en-GB" dirty="0"/>
              <a:t>+20 years experience in innovation and research projects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02573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manuele Della Valle's photo">
            <a:extLst>
              <a:ext uri="{FF2B5EF4-FFF2-40B4-BE49-F238E27FC236}">
                <a16:creationId xmlns:a16="http://schemas.microsoft.com/office/drawing/2014/main" id="{638C7C59-536E-F147-A0E6-9A5F203515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-319" r="18707" b="319"/>
          <a:stretch/>
        </p:blipFill>
        <p:spPr bwMode="auto">
          <a:xfrm>
            <a:off x="557213" y="1862138"/>
            <a:ext cx="3371850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Marco </a:t>
            </a:r>
            <a:r>
              <a:rPr lang="en-GB" dirty="0" err="1"/>
              <a:t>Balduini</a:t>
            </a:r>
            <a:r>
              <a:rPr lang="en-GB" dirty="0"/>
              <a:t>, PhD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Founder &amp; CEO |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marco.balduini@quantiaconsulting.com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@balducci85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6275" y="3128963"/>
            <a:ext cx="6929438" cy="953761"/>
          </a:xfrm>
        </p:spPr>
        <p:txBody>
          <a:bodyPr/>
          <a:lstStyle/>
          <a:p>
            <a:r>
              <a:rPr lang="en-GB" dirty="0"/>
              <a:t>Expert in data processing, data integration and data science technologies</a:t>
            </a:r>
          </a:p>
          <a:p>
            <a:r>
              <a:rPr lang="en-GB" dirty="0"/>
              <a:t>Main contributor of the C-SPARQL Engine, author of Streaming Linked Data framework and </a:t>
            </a:r>
            <a:r>
              <a:rPr lang="en-GB" dirty="0" err="1"/>
              <a:t>FraPPE</a:t>
            </a:r>
            <a:r>
              <a:rPr lang="en-GB" dirty="0"/>
              <a:t> ontology</a:t>
            </a:r>
          </a:p>
          <a:p>
            <a:r>
              <a:rPr lang="en-GB" dirty="0"/>
              <a:t>~10 years experience in innovation and research projects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45437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45C7858-5488-C243-A2E7-7C1F7624FE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097" t="-319" r="27617" b="319"/>
          <a:stretch/>
        </p:blipFill>
        <p:spPr>
          <a:xfrm>
            <a:off x="557784" y="1862138"/>
            <a:ext cx="3371850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8E5F-4148-0B4F-A747-576F341D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Riccardo </a:t>
            </a:r>
            <a:r>
              <a:rPr lang="en-US" dirty="0" err="1"/>
              <a:t>Tommasini</a:t>
            </a:r>
            <a:r>
              <a:rPr lang="en-US" dirty="0"/>
              <a:t>, 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C63F-144B-374D-80ED-1CF845ABAC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Assistant Professor </a:t>
            </a:r>
            <a:r>
              <a:rPr lang="en-GB" dirty="0"/>
              <a:t>| </a:t>
            </a:r>
            <a:r>
              <a:rPr lang="en-GB" b="1" dirty="0"/>
              <a:t>University of Tartu (Estonia)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BBD0C-4AB4-8A43-96A4-E1F0F424826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riccardo.tommasini@quantiaconsulting.com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rictomm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https://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riccardotommasini.com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56553-A17C-844B-9BFA-B6CC3FE401E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2E8D2-F682-1343-A9A4-6D7F77DB12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Expert in graph and streaming data processing, data integration and semantic technologies</a:t>
            </a:r>
          </a:p>
          <a:p>
            <a:r>
              <a:rPr lang="en-GB" dirty="0"/>
              <a:t>Main contributor of the RSP-QL stack Engine, author of </a:t>
            </a:r>
            <a:r>
              <a:rPr lang="en-GB" dirty="0" err="1"/>
              <a:t>VoCaLS</a:t>
            </a:r>
            <a:r>
              <a:rPr lang="en-GB" dirty="0"/>
              <a:t> ontology</a:t>
            </a:r>
          </a:p>
          <a:p>
            <a:r>
              <a:rPr lang="en-GB" dirty="0"/>
              <a:t>~5 years experience in innovation and research projects</a:t>
            </a:r>
          </a:p>
          <a:p>
            <a:endParaRPr lang="en-US" dirty="0"/>
          </a:p>
        </p:txBody>
      </p:sp>
      <p:pic>
        <p:nvPicPr>
          <p:cNvPr id="1026" name="Picture 2" descr="Riccardo Tommasini">
            <a:extLst>
              <a:ext uri="{FF2B5EF4-FFF2-40B4-BE49-F238E27FC236}">
                <a16:creationId xmlns:a16="http://schemas.microsoft.com/office/drawing/2014/main" id="{FD614458-6C89-164C-AF6F-53A84BD5C81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115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138" y="5366466"/>
            <a:ext cx="10294157" cy="1297029"/>
          </a:xfrm>
        </p:spPr>
        <p:txBody>
          <a:bodyPr/>
          <a:lstStyle/>
          <a:p>
            <a:pPr marL="133347" indent="-133347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33347" indent="-133347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33347" indent="-133347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80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80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80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33347" indent="-133347">
              <a:spcBef>
                <a:spcPts val="0"/>
              </a:spcBef>
            </a:pPr>
            <a:endParaRPr lang="it-IT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Flux Training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8213222" y="3018357"/>
            <a:ext cx="3972855" cy="5832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8213222" y="1414159"/>
            <a:ext cx="3972855" cy="134699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269</Words>
  <Application>Microsoft Macintosh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 Neue</vt:lpstr>
      <vt:lpstr>Helvetica Neue Light</vt:lpstr>
      <vt:lpstr>Rubik</vt:lpstr>
      <vt:lpstr>Rubik Medium</vt:lpstr>
      <vt:lpstr>Office Theme</vt:lpstr>
      <vt:lpstr>Flux Training</vt:lpstr>
      <vt:lpstr>Emanuele Della Valle, PhD</vt:lpstr>
      <vt:lpstr>Marco Balduini, PhD</vt:lpstr>
      <vt:lpstr>Riccardo Tommasini, PhD</vt:lpstr>
      <vt:lpstr>Flux Training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Training</dc:title>
  <dc:creator>Chris Churilo</dc:creator>
  <cp:lastModifiedBy>Emanuele Della Valle</cp:lastModifiedBy>
  <cp:revision>33</cp:revision>
  <dcterms:created xsi:type="dcterms:W3CDTF">2019-09-26T17:09:47Z</dcterms:created>
  <dcterms:modified xsi:type="dcterms:W3CDTF">2020-06-08T07:45:23Z</dcterms:modified>
</cp:coreProperties>
</file>